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4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何思晓" userId="6540ee71-3273-4ece-b965-5193958d11af" providerId="ADAL" clId="{82D0035A-4392-4F18-A548-05F014C90B44}"/>
    <pc:docChg chg="undo custSel addSld modSld">
      <pc:chgData name="何思晓" userId="6540ee71-3273-4ece-b965-5193958d11af" providerId="ADAL" clId="{82D0035A-4392-4F18-A548-05F014C90B44}" dt="2022-12-17T18:17:21.695" v="386"/>
      <pc:docMkLst>
        <pc:docMk/>
      </pc:docMkLst>
      <pc:sldChg chg="addSp delSp modSp new mod">
        <pc:chgData name="何思晓" userId="6540ee71-3273-4ece-b965-5193958d11af" providerId="ADAL" clId="{82D0035A-4392-4F18-A548-05F014C90B44}" dt="2022-12-17T14:25:55.964" v="334" actId="21"/>
        <pc:sldMkLst>
          <pc:docMk/>
          <pc:sldMk cId="8671044" sldId="256"/>
        </pc:sldMkLst>
        <pc:spChg chg="add mod">
          <ac:chgData name="何思晓" userId="6540ee71-3273-4ece-b965-5193958d11af" providerId="ADAL" clId="{82D0035A-4392-4F18-A548-05F014C90B44}" dt="2022-12-17T14:24:47.516" v="288" actId="14100"/>
          <ac:spMkLst>
            <pc:docMk/>
            <pc:sldMk cId="8671044" sldId="256"/>
            <ac:spMk id="6" creationId="{213651B9-8CFF-4503-90A8-82A87ADD632F}"/>
          </ac:spMkLst>
        </pc:spChg>
        <pc:spChg chg="add mod">
          <ac:chgData name="何思晓" userId="6540ee71-3273-4ece-b965-5193958d11af" providerId="ADAL" clId="{82D0035A-4392-4F18-A548-05F014C90B44}" dt="2022-12-17T14:24:50.088" v="289" actId="14100"/>
          <ac:spMkLst>
            <pc:docMk/>
            <pc:sldMk cId="8671044" sldId="256"/>
            <ac:spMk id="7" creationId="{F4FA36D1-3C74-460C-A726-71FDB5DCAB0B}"/>
          </ac:spMkLst>
        </pc:spChg>
        <pc:spChg chg="add mod">
          <ac:chgData name="何思晓" userId="6540ee71-3273-4ece-b965-5193958d11af" providerId="ADAL" clId="{82D0035A-4392-4F18-A548-05F014C90B44}" dt="2022-12-17T14:17:53.944" v="94" actId="1076"/>
          <ac:spMkLst>
            <pc:docMk/>
            <pc:sldMk cId="8671044" sldId="256"/>
            <ac:spMk id="8" creationId="{345CBA3B-8F87-4817-9785-DE52D5D359BC}"/>
          </ac:spMkLst>
        </pc:spChg>
        <pc:spChg chg="add del">
          <ac:chgData name="何思晓" userId="6540ee71-3273-4ece-b965-5193958d11af" providerId="ADAL" clId="{82D0035A-4392-4F18-A548-05F014C90B44}" dt="2022-12-17T14:17:03.095" v="83" actId="11529"/>
          <ac:spMkLst>
            <pc:docMk/>
            <pc:sldMk cId="8671044" sldId="256"/>
            <ac:spMk id="8" creationId="{B25ADCBA-C84C-4040-9F1B-8935733AFA32}"/>
          </ac:spMkLst>
        </pc:spChg>
        <pc:spChg chg="add mod">
          <ac:chgData name="何思晓" userId="6540ee71-3273-4ece-b965-5193958d11af" providerId="ADAL" clId="{82D0035A-4392-4F18-A548-05F014C90B44}" dt="2022-12-17T14:17:17.306" v="89" actId="1076"/>
          <ac:spMkLst>
            <pc:docMk/>
            <pc:sldMk cId="8671044" sldId="256"/>
            <ac:spMk id="9" creationId="{62771800-ACD7-4BCA-BAD3-59B5C8E93B27}"/>
          </ac:spMkLst>
        </pc:spChg>
        <pc:spChg chg="add del mod">
          <ac:chgData name="何思晓" userId="6540ee71-3273-4ece-b965-5193958d11af" providerId="ADAL" clId="{82D0035A-4392-4F18-A548-05F014C90B44}" dt="2022-12-17T14:25:55.964" v="334" actId="21"/>
          <ac:spMkLst>
            <pc:docMk/>
            <pc:sldMk cId="8671044" sldId="256"/>
            <ac:spMk id="10" creationId="{D85D9010-3117-411D-B3FF-F38829E093FE}"/>
          </ac:spMkLst>
        </pc:spChg>
        <pc:spChg chg="add del mod">
          <ac:chgData name="何思晓" userId="6540ee71-3273-4ece-b965-5193958d11af" providerId="ADAL" clId="{82D0035A-4392-4F18-A548-05F014C90B44}" dt="2022-12-17T14:25:55.964" v="334" actId="21"/>
          <ac:spMkLst>
            <pc:docMk/>
            <pc:sldMk cId="8671044" sldId="256"/>
            <ac:spMk id="11" creationId="{ABDF2F82-3827-4024-99F8-DA3931A4AC26}"/>
          </ac:spMkLst>
        </pc:spChg>
        <pc:picChg chg="add mod">
          <ac:chgData name="何思晓" userId="6540ee71-3273-4ece-b965-5193958d11af" providerId="ADAL" clId="{82D0035A-4392-4F18-A548-05F014C90B44}" dt="2022-12-17T14:14:15.410" v="1"/>
          <ac:picMkLst>
            <pc:docMk/>
            <pc:sldMk cId="8671044" sldId="256"/>
            <ac:picMk id="5" creationId="{769727D5-9E8A-413F-8F24-CE1A6D3F2359}"/>
          </ac:picMkLst>
        </pc:picChg>
      </pc:sldChg>
      <pc:sldChg chg="addSp modSp new mod">
        <pc:chgData name="何思晓" userId="6540ee71-3273-4ece-b965-5193958d11af" providerId="ADAL" clId="{82D0035A-4392-4F18-A548-05F014C90B44}" dt="2022-12-17T14:24:42.852" v="287" actId="14100"/>
        <pc:sldMkLst>
          <pc:docMk/>
          <pc:sldMk cId="1791895220" sldId="257"/>
        </pc:sldMkLst>
        <pc:spChg chg="add mod">
          <ac:chgData name="何思晓" userId="6540ee71-3273-4ece-b965-5193958d11af" providerId="ADAL" clId="{82D0035A-4392-4F18-A548-05F014C90B44}" dt="2022-12-17T14:19:20.854" v="130" actId="13822"/>
          <ac:spMkLst>
            <pc:docMk/>
            <pc:sldMk cId="1791895220" sldId="257"/>
            <ac:spMk id="4" creationId="{3EE25461-8ED2-4CCF-8A68-35D7BDFA16EA}"/>
          </ac:spMkLst>
        </pc:spChg>
        <pc:spChg chg="add mod">
          <ac:chgData name="何思晓" userId="6540ee71-3273-4ece-b965-5193958d11af" providerId="ADAL" clId="{82D0035A-4392-4F18-A548-05F014C90B44}" dt="2022-12-17T14:18:23.984" v="102" actId="1076"/>
          <ac:spMkLst>
            <pc:docMk/>
            <pc:sldMk cId="1791895220" sldId="257"/>
            <ac:spMk id="6" creationId="{363C3589-3502-4905-A073-873B19FD720E}"/>
          </ac:spMkLst>
        </pc:spChg>
        <pc:spChg chg="add mod">
          <ac:chgData name="何思晓" userId="6540ee71-3273-4ece-b965-5193958d11af" providerId="ADAL" clId="{82D0035A-4392-4F18-A548-05F014C90B44}" dt="2022-12-17T14:18:26.057" v="103" actId="1076"/>
          <ac:spMkLst>
            <pc:docMk/>
            <pc:sldMk cId="1791895220" sldId="257"/>
            <ac:spMk id="7" creationId="{370826E0-CCB3-4949-9075-93D834BA832F}"/>
          </ac:spMkLst>
        </pc:spChg>
        <pc:spChg chg="add mod">
          <ac:chgData name="何思晓" userId="6540ee71-3273-4ece-b965-5193958d11af" providerId="ADAL" clId="{82D0035A-4392-4F18-A548-05F014C90B44}" dt="2022-12-17T14:18:14.428" v="98" actId="1076"/>
          <ac:spMkLst>
            <pc:docMk/>
            <pc:sldMk cId="1791895220" sldId="257"/>
            <ac:spMk id="8" creationId="{618E2977-06CF-4678-ADF8-7E37AED08E65}"/>
          </ac:spMkLst>
        </pc:spChg>
        <pc:spChg chg="add mod">
          <ac:chgData name="何思晓" userId="6540ee71-3273-4ece-b965-5193958d11af" providerId="ADAL" clId="{82D0035A-4392-4F18-A548-05F014C90B44}" dt="2022-12-17T14:18:19.144" v="100" actId="1076"/>
          <ac:spMkLst>
            <pc:docMk/>
            <pc:sldMk cId="1791895220" sldId="257"/>
            <ac:spMk id="9" creationId="{91A3498F-40AB-4E43-A8A4-23C2C24A120A}"/>
          </ac:spMkLst>
        </pc:spChg>
        <pc:spChg chg="add mod">
          <ac:chgData name="何思晓" userId="6540ee71-3273-4ece-b965-5193958d11af" providerId="ADAL" clId="{82D0035A-4392-4F18-A548-05F014C90B44}" dt="2022-12-17T14:24:42.852" v="287" actId="14100"/>
          <ac:spMkLst>
            <pc:docMk/>
            <pc:sldMk cId="1791895220" sldId="257"/>
            <ac:spMk id="10" creationId="{A28EB547-1413-4E3E-BD53-5521D496C908}"/>
          </ac:spMkLst>
        </pc:spChg>
        <pc:spChg chg="add mod">
          <ac:chgData name="何思晓" userId="6540ee71-3273-4ece-b965-5193958d11af" providerId="ADAL" clId="{82D0035A-4392-4F18-A548-05F014C90B44}" dt="2022-12-17T14:18:41.370" v="105" actId="1076"/>
          <ac:spMkLst>
            <pc:docMk/>
            <pc:sldMk cId="1791895220" sldId="257"/>
            <ac:spMk id="11" creationId="{662B20C2-423B-4C16-B26B-37E070995ED2}"/>
          </ac:spMkLst>
        </pc:spChg>
        <pc:spChg chg="add mod">
          <ac:chgData name="何思晓" userId="6540ee71-3273-4ece-b965-5193958d11af" providerId="ADAL" clId="{82D0035A-4392-4F18-A548-05F014C90B44}" dt="2022-12-17T14:24:37.487" v="284" actId="14100"/>
          <ac:spMkLst>
            <pc:docMk/>
            <pc:sldMk cId="1791895220" sldId="257"/>
            <ac:spMk id="12" creationId="{D0567324-9085-439F-86EE-C5B8A3CD5282}"/>
          </ac:spMkLst>
        </pc:spChg>
        <pc:picChg chg="add mod">
          <ac:chgData name="何思晓" userId="6540ee71-3273-4ece-b965-5193958d11af" providerId="ADAL" clId="{82D0035A-4392-4F18-A548-05F014C90B44}" dt="2022-12-17T14:24:40.172" v="286" actId="1076"/>
          <ac:picMkLst>
            <pc:docMk/>
            <pc:sldMk cId="1791895220" sldId="257"/>
            <ac:picMk id="5" creationId="{AFA26708-ADF9-4442-831A-D035C5D6DCBA}"/>
          </ac:picMkLst>
        </pc:picChg>
      </pc:sldChg>
      <pc:sldChg chg="addSp modSp new mod">
        <pc:chgData name="何思晓" userId="6540ee71-3273-4ece-b965-5193958d11af" providerId="ADAL" clId="{82D0035A-4392-4F18-A548-05F014C90B44}" dt="2022-12-17T14:25:45.964" v="332" actId="20577"/>
        <pc:sldMkLst>
          <pc:docMk/>
          <pc:sldMk cId="148258788" sldId="258"/>
        </pc:sldMkLst>
        <pc:spChg chg="add mod">
          <ac:chgData name="何思晓" userId="6540ee71-3273-4ece-b965-5193958d11af" providerId="ADAL" clId="{82D0035A-4392-4F18-A548-05F014C90B44}" dt="2022-12-17T14:25:42.125" v="325" actId="1076"/>
          <ac:spMkLst>
            <pc:docMk/>
            <pc:sldMk cId="148258788" sldId="258"/>
            <ac:spMk id="4" creationId="{3A613E6A-CD59-4D6A-A977-011CDCE2E0F5}"/>
          </ac:spMkLst>
        </pc:spChg>
        <pc:spChg chg="add mod">
          <ac:chgData name="何思晓" userId="6540ee71-3273-4ece-b965-5193958d11af" providerId="ADAL" clId="{82D0035A-4392-4F18-A548-05F014C90B44}" dt="2022-12-17T14:24:22.247" v="282" actId="14100"/>
          <ac:spMkLst>
            <pc:docMk/>
            <pc:sldMk cId="148258788" sldId="258"/>
            <ac:spMk id="6" creationId="{B6386358-CD9E-4937-ACF3-437376BDCEF9}"/>
          </ac:spMkLst>
        </pc:spChg>
        <pc:spChg chg="add mod">
          <ac:chgData name="何思晓" userId="6540ee71-3273-4ece-b965-5193958d11af" providerId="ADAL" clId="{82D0035A-4392-4F18-A548-05F014C90B44}" dt="2022-12-17T14:19:42.596" v="132" actId="1076"/>
          <ac:spMkLst>
            <pc:docMk/>
            <pc:sldMk cId="148258788" sldId="258"/>
            <ac:spMk id="7" creationId="{A608A20B-6353-412E-8459-3D5E24B8A68A}"/>
          </ac:spMkLst>
        </pc:spChg>
        <pc:spChg chg="add mod">
          <ac:chgData name="何思晓" userId="6540ee71-3273-4ece-b965-5193958d11af" providerId="ADAL" clId="{82D0035A-4392-4F18-A548-05F014C90B44}" dt="2022-12-17T14:24:29.997" v="283" actId="14100"/>
          <ac:spMkLst>
            <pc:docMk/>
            <pc:sldMk cId="148258788" sldId="258"/>
            <ac:spMk id="8" creationId="{B90326EC-591C-401A-8F85-624943BDA838}"/>
          </ac:spMkLst>
        </pc:spChg>
        <pc:spChg chg="add mod">
          <ac:chgData name="何思晓" userId="6540ee71-3273-4ece-b965-5193958d11af" providerId="ADAL" clId="{82D0035A-4392-4F18-A548-05F014C90B44}" dt="2022-12-17T14:20:08.942" v="150" actId="1076"/>
          <ac:spMkLst>
            <pc:docMk/>
            <pc:sldMk cId="148258788" sldId="258"/>
            <ac:spMk id="9" creationId="{D681D66D-4F7C-49B1-BFF6-B710C11C6016}"/>
          </ac:spMkLst>
        </pc:spChg>
        <pc:spChg chg="add mod">
          <ac:chgData name="何思晓" userId="6540ee71-3273-4ece-b965-5193958d11af" providerId="ADAL" clId="{82D0035A-4392-4F18-A548-05F014C90B44}" dt="2022-12-17T14:20:43.314" v="191" actId="1076"/>
          <ac:spMkLst>
            <pc:docMk/>
            <pc:sldMk cId="148258788" sldId="258"/>
            <ac:spMk id="10" creationId="{4B8F7452-F4A6-419A-A861-5DAFF126EA7F}"/>
          </ac:spMkLst>
        </pc:spChg>
        <pc:spChg chg="add mod">
          <ac:chgData name="何思晓" userId="6540ee71-3273-4ece-b965-5193958d11af" providerId="ADAL" clId="{82D0035A-4392-4F18-A548-05F014C90B44}" dt="2022-12-17T14:20:27.886" v="162" actId="14100"/>
          <ac:spMkLst>
            <pc:docMk/>
            <pc:sldMk cId="148258788" sldId="258"/>
            <ac:spMk id="11" creationId="{42017529-23CF-48A6-894B-734B35350332}"/>
          </ac:spMkLst>
        </pc:spChg>
        <pc:spChg chg="add mod">
          <ac:chgData name="何思晓" userId="6540ee71-3273-4ece-b965-5193958d11af" providerId="ADAL" clId="{82D0035A-4392-4F18-A548-05F014C90B44}" dt="2022-12-17T14:24:17.056" v="279" actId="14100"/>
          <ac:spMkLst>
            <pc:docMk/>
            <pc:sldMk cId="148258788" sldId="258"/>
            <ac:spMk id="12" creationId="{FB74D117-64E2-4B6D-92E6-176B36CC536A}"/>
          </ac:spMkLst>
        </pc:spChg>
        <pc:spChg chg="add mod">
          <ac:chgData name="何思晓" userId="6540ee71-3273-4ece-b965-5193958d11af" providerId="ADAL" clId="{82D0035A-4392-4F18-A548-05F014C90B44}" dt="2022-12-17T14:21:36.629" v="231" actId="1076"/>
          <ac:spMkLst>
            <pc:docMk/>
            <pc:sldMk cId="148258788" sldId="258"/>
            <ac:spMk id="13" creationId="{0313D7BB-750A-4D1E-9A03-E284372ED9D7}"/>
          </ac:spMkLst>
        </pc:spChg>
        <pc:spChg chg="add mod">
          <ac:chgData name="何思晓" userId="6540ee71-3273-4ece-b965-5193958d11af" providerId="ADAL" clId="{82D0035A-4392-4F18-A548-05F014C90B44}" dt="2022-12-17T14:24:18.929" v="280" actId="14100"/>
          <ac:spMkLst>
            <pc:docMk/>
            <pc:sldMk cId="148258788" sldId="258"/>
            <ac:spMk id="14" creationId="{4B2E69DE-E483-448B-8975-C13C11C8BDE6}"/>
          </ac:spMkLst>
        </pc:spChg>
        <pc:spChg chg="add mod">
          <ac:chgData name="何思晓" userId="6540ee71-3273-4ece-b965-5193958d11af" providerId="ADAL" clId="{82D0035A-4392-4F18-A548-05F014C90B44}" dt="2022-12-17T14:21:49.492" v="235" actId="1076"/>
          <ac:spMkLst>
            <pc:docMk/>
            <pc:sldMk cId="148258788" sldId="258"/>
            <ac:spMk id="15" creationId="{2A73F794-7FE0-41DF-84B7-52253BB1ABE6}"/>
          </ac:spMkLst>
        </pc:spChg>
        <pc:spChg chg="add mod">
          <ac:chgData name="何思晓" userId="6540ee71-3273-4ece-b965-5193958d11af" providerId="ADAL" clId="{82D0035A-4392-4F18-A548-05F014C90B44}" dt="2022-12-17T14:24:14.134" v="278" actId="14100"/>
          <ac:spMkLst>
            <pc:docMk/>
            <pc:sldMk cId="148258788" sldId="258"/>
            <ac:spMk id="16" creationId="{C9A2FE31-0ABD-492B-9C06-64667186F23D}"/>
          </ac:spMkLst>
        </pc:spChg>
        <pc:spChg chg="add mod">
          <ac:chgData name="何思晓" userId="6540ee71-3273-4ece-b965-5193958d11af" providerId="ADAL" clId="{82D0035A-4392-4F18-A548-05F014C90B44}" dt="2022-12-17T14:23:47.804" v="262" actId="1076"/>
          <ac:spMkLst>
            <pc:docMk/>
            <pc:sldMk cId="148258788" sldId="258"/>
            <ac:spMk id="17" creationId="{7F9EE9A5-B3DC-432A-9259-81F6E45016B3}"/>
          </ac:spMkLst>
        </pc:spChg>
        <pc:spChg chg="add mod">
          <ac:chgData name="何思晓" userId="6540ee71-3273-4ece-b965-5193958d11af" providerId="ADAL" clId="{82D0035A-4392-4F18-A548-05F014C90B44}" dt="2022-12-17T14:24:10.992" v="277" actId="1076"/>
          <ac:spMkLst>
            <pc:docMk/>
            <pc:sldMk cId="148258788" sldId="258"/>
            <ac:spMk id="18" creationId="{0D428FC0-4E3A-461E-A90A-26B75F757AAE}"/>
          </ac:spMkLst>
        </pc:spChg>
        <pc:spChg chg="add mod">
          <ac:chgData name="何思晓" userId="6540ee71-3273-4ece-b965-5193958d11af" providerId="ADAL" clId="{82D0035A-4392-4F18-A548-05F014C90B44}" dt="2022-12-17T14:24:03.300" v="270" actId="14100"/>
          <ac:spMkLst>
            <pc:docMk/>
            <pc:sldMk cId="148258788" sldId="258"/>
            <ac:spMk id="19" creationId="{1966C418-52ED-4C69-BC69-0EE2396CF98A}"/>
          </ac:spMkLst>
        </pc:spChg>
        <pc:spChg chg="add mod">
          <ac:chgData name="何思晓" userId="6540ee71-3273-4ece-b965-5193958d11af" providerId="ADAL" clId="{82D0035A-4392-4F18-A548-05F014C90B44}" dt="2022-12-17T14:25:45.964" v="332" actId="20577"/>
          <ac:spMkLst>
            <pc:docMk/>
            <pc:sldMk cId="148258788" sldId="258"/>
            <ac:spMk id="20" creationId="{EE30DF07-ADE2-4CEA-886A-0B38B97D3097}"/>
          </ac:spMkLst>
        </pc:spChg>
        <pc:picChg chg="add mod">
          <ac:chgData name="何思晓" userId="6540ee71-3273-4ece-b965-5193958d11af" providerId="ADAL" clId="{82D0035A-4392-4F18-A548-05F014C90B44}" dt="2022-12-17T14:23:23.054" v="259" actId="14826"/>
          <ac:picMkLst>
            <pc:docMk/>
            <pc:sldMk cId="148258788" sldId="258"/>
            <ac:picMk id="5" creationId="{0259EFF4-516D-4311-B97A-E4C700C381D4}"/>
          </ac:picMkLst>
        </pc:picChg>
      </pc:sldChg>
      <pc:sldChg chg="addSp modSp new mod">
        <pc:chgData name="何思晓" userId="6540ee71-3273-4ece-b965-5193958d11af" providerId="ADAL" clId="{82D0035A-4392-4F18-A548-05F014C90B44}" dt="2022-12-17T14:26:32.072" v="385" actId="14100"/>
        <pc:sldMkLst>
          <pc:docMk/>
          <pc:sldMk cId="4256242713" sldId="259"/>
        </pc:sldMkLst>
        <pc:spChg chg="add mod">
          <ac:chgData name="何思晓" userId="6540ee71-3273-4ece-b965-5193958d11af" providerId="ADAL" clId="{82D0035A-4392-4F18-A548-05F014C90B44}" dt="2022-12-17T14:26:32.072" v="385" actId="14100"/>
          <ac:spMkLst>
            <pc:docMk/>
            <pc:sldMk cId="4256242713" sldId="259"/>
            <ac:spMk id="6" creationId="{D30C2350-CA7D-43B6-99FD-ADDC25D2D713}"/>
          </ac:spMkLst>
        </pc:spChg>
        <pc:spChg chg="add mod">
          <ac:chgData name="何思晓" userId="6540ee71-3273-4ece-b965-5193958d11af" providerId="ADAL" clId="{82D0035A-4392-4F18-A548-05F014C90B44}" dt="2022-12-17T14:26:05.699" v="338" actId="1076"/>
          <ac:spMkLst>
            <pc:docMk/>
            <pc:sldMk cId="4256242713" sldId="259"/>
            <ac:spMk id="7" creationId="{DB351A3A-CE65-4B90-B81A-87941CBCFB95}"/>
          </ac:spMkLst>
        </pc:spChg>
        <pc:spChg chg="add mod">
          <ac:chgData name="何思晓" userId="6540ee71-3273-4ece-b965-5193958d11af" providerId="ADAL" clId="{82D0035A-4392-4F18-A548-05F014C90B44}" dt="2022-12-17T14:26:20.612" v="357" actId="20577"/>
          <ac:spMkLst>
            <pc:docMk/>
            <pc:sldMk cId="4256242713" sldId="259"/>
            <ac:spMk id="8" creationId="{9A64DAF1-2632-4F87-A2A6-BA605696A044}"/>
          </ac:spMkLst>
        </pc:spChg>
        <pc:spChg chg="add mod">
          <ac:chgData name="何思晓" userId="6540ee71-3273-4ece-b965-5193958d11af" providerId="ADAL" clId="{82D0035A-4392-4F18-A548-05F014C90B44}" dt="2022-12-17T14:26:10.817" v="340" actId="1076"/>
          <ac:spMkLst>
            <pc:docMk/>
            <pc:sldMk cId="4256242713" sldId="259"/>
            <ac:spMk id="9" creationId="{10E49AAD-8AD0-4710-A490-87A3B3CCE748}"/>
          </ac:spMkLst>
        </pc:spChg>
        <pc:picChg chg="add mod">
          <ac:chgData name="何思晓" userId="6540ee71-3273-4ece-b965-5193958d11af" providerId="ADAL" clId="{82D0035A-4392-4F18-A548-05F014C90B44}" dt="2022-12-17T14:26:01.136" v="337" actId="1076"/>
          <ac:picMkLst>
            <pc:docMk/>
            <pc:sldMk cId="4256242713" sldId="259"/>
            <ac:picMk id="5" creationId="{DE6C977F-CB0F-4B91-9A83-B84FAAB2DF54}"/>
          </ac:picMkLst>
        </pc:picChg>
      </pc:sldChg>
      <pc:sldChg chg="add">
        <pc:chgData name="何思晓" userId="6540ee71-3273-4ece-b965-5193958d11af" providerId="ADAL" clId="{82D0035A-4392-4F18-A548-05F014C90B44}" dt="2022-12-17T18:17:21.695" v="386"/>
        <pc:sldMkLst>
          <pc:docMk/>
          <pc:sldMk cId="1700204092" sldId="265"/>
        </pc:sldMkLst>
      </pc:sldChg>
      <pc:sldMasterChg chg="addSldLayout">
        <pc:chgData name="何思晓" userId="6540ee71-3273-4ece-b965-5193958d11af" providerId="ADAL" clId="{82D0035A-4392-4F18-A548-05F014C90B44}" dt="2022-12-17T14:14:08.107" v="0" actId="680"/>
        <pc:sldMasterMkLst>
          <pc:docMk/>
          <pc:sldMasterMk cId="832729487" sldId="2147483648"/>
        </pc:sldMasterMkLst>
        <pc:sldLayoutChg chg="add">
          <pc:chgData name="何思晓" userId="6540ee71-3273-4ece-b965-5193958d11af" providerId="ADAL" clId="{82D0035A-4392-4F18-A548-05F014C90B44}" dt="2022-12-17T14:14:08.107" v="0" actId="680"/>
          <pc:sldLayoutMkLst>
            <pc:docMk/>
            <pc:sldMasterMk cId="832729487" sldId="2147483648"/>
            <pc:sldLayoutMk cId="1160264211" sldId="214748364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30867-C797-436B-86FE-AFF5EAFB22D8}" type="datetimeFigureOut">
              <a:rPr lang="zh-CN" altLang="en-US" smtClean="0"/>
              <a:t>2022/12/18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8AA94-8CEE-471A-8F48-87511CDC2B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664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8AA94-8CEE-471A-8F48-87511CDC2BA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720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7C0C1E-6F57-430E-941B-56724C4CC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15F42F-045C-49EC-B03B-C5790B764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16026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98F58-BE53-40FE-824E-AFC6A7DA6F6F}" type="datetimeFigureOut">
              <a:rPr lang="zh-CN" altLang="en-US" smtClean="0"/>
              <a:t>2022/12/18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5A64F-EF3E-4345-AB05-5E7B9D67EA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34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2729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9CA085-CEE0-47BD-99F1-E7419BBE29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9091BA-7ADD-4E93-B33A-C9574FF7A2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69727D5-9E8A-413F-8F24-CE1A6D3F2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5" y="0"/>
            <a:ext cx="11635549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13651B9-8CFF-4503-90A8-82A87ADD632F}"/>
              </a:ext>
            </a:extLst>
          </p:cNvPr>
          <p:cNvSpPr/>
          <p:nvPr/>
        </p:nvSpPr>
        <p:spPr>
          <a:xfrm>
            <a:off x="3523129" y="4413811"/>
            <a:ext cx="1109382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帮助按钮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4FA36D1-3C74-460C-A726-71FDB5DCAB0B}"/>
              </a:ext>
            </a:extLst>
          </p:cNvPr>
          <p:cNvSpPr/>
          <p:nvPr/>
        </p:nvSpPr>
        <p:spPr>
          <a:xfrm>
            <a:off x="3523129" y="5769337"/>
            <a:ext cx="1160929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开始按钮</a:t>
            </a: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62771800-ACD7-4BCA-BAD3-59B5C8E93B27}"/>
              </a:ext>
            </a:extLst>
          </p:cNvPr>
          <p:cNvSpPr/>
          <p:nvPr/>
        </p:nvSpPr>
        <p:spPr>
          <a:xfrm>
            <a:off x="4632511" y="4458832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345CBA3B-8F87-4817-9785-DE52D5D359BC}"/>
              </a:ext>
            </a:extLst>
          </p:cNvPr>
          <p:cNvSpPr/>
          <p:nvPr/>
        </p:nvSpPr>
        <p:spPr>
          <a:xfrm>
            <a:off x="4684058" y="5814358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1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F2F9D-1EF5-4302-8495-3EC5C3EF85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1CD5D9-615A-4C14-9960-C57D8A8CED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A26708-ADF9-4442-831A-D035C5D6D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5" y="0"/>
            <a:ext cx="11635549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3C3589-3502-4905-A073-873B19FD720E}"/>
              </a:ext>
            </a:extLst>
          </p:cNvPr>
          <p:cNvSpPr/>
          <p:nvPr/>
        </p:nvSpPr>
        <p:spPr>
          <a:xfrm>
            <a:off x="7496735" y="465802"/>
            <a:ext cx="1432112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选择的场景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70826E0-CCB3-4949-9075-93D834BA832F}"/>
              </a:ext>
            </a:extLst>
          </p:cNvPr>
          <p:cNvSpPr/>
          <p:nvPr/>
        </p:nvSpPr>
        <p:spPr>
          <a:xfrm>
            <a:off x="7933765" y="4091548"/>
            <a:ext cx="1432112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选择的角色</a:t>
            </a:r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618E2977-06CF-4678-ADF8-7E37AED08E65}"/>
              </a:ext>
            </a:extLst>
          </p:cNvPr>
          <p:cNvSpPr/>
          <p:nvPr/>
        </p:nvSpPr>
        <p:spPr>
          <a:xfrm rot="10800000">
            <a:off x="7416053" y="4136570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91A3498F-40AB-4E43-A8A4-23C2C24A120A}"/>
              </a:ext>
            </a:extLst>
          </p:cNvPr>
          <p:cNvSpPr/>
          <p:nvPr/>
        </p:nvSpPr>
        <p:spPr>
          <a:xfrm rot="10800000">
            <a:off x="6979023" y="510825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28EB547-1413-4E3E-BD53-5521D496C908}"/>
              </a:ext>
            </a:extLst>
          </p:cNvPr>
          <p:cNvSpPr/>
          <p:nvPr/>
        </p:nvSpPr>
        <p:spPr>
          <a:xfrm>
            <a:off x="9545171" y="5298608"/>
            <a:ext cx="1602442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点击选择角色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662B20C2-423B-4C16-B26B-37E070995ED2}"/>
              </a:ext>
            </a:extLst>
          </p:cNvPr>
          <p:cNvSpPr/>
          <p:nvPr/>
        </p:nvSpPr>
        <p:spPr>
          <a:xfrm rot="10800000">
            <a:off x="9027459" y="5343630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567324-9085-439F-86EE-C5B8A3CD5282}"/>
              </a:ext>
            </a:extLst>
          </p:cNvPr>
          <p:cNvSpPr/>
          <p:nvPr/>
        </p:nvSpPr>
        <p:spPr>
          <a:xfrm>
            <a:off x="1174376" y="3292466"/>
            <a:ext cx="1609165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点击选择场景</a:t>
            </a:r>
          </a:p>
        </p:txBody>
      </p:sp>
      <p:sp>
        <p:nvSpPr>
          <p:cNvPr id="4" name="箭头: 上 3">
            <a:extLst>
              <a:ext uri="{FF2B5EF4-FFF2-40B4-BE49-F238E27FC236}">
                <a16:creationId xmlns:a16="http://schemas.microsoft.com/office/drawing/2014/main" id="{3EE25461-8ED2-4CCF-8A68-35D7BDFA16EA}"/>
              </a:ext>
            </a:extLst>
          </p:cNvPr>
          <p:cNvSpPr/>
          <p:nvPr/>
        </p:nvSpPr>
        <p:spPr>
          <a:xfrm>
            <a:off x="1857666" y="2316163"/>
            <a:ext cx="484632" cy="978408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895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07625F-3861-4041-ACDB-82F096E216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182C86-09BF-47D0-8220-E94B0ECD0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259EFF4-516D-4311-B97A-E4C700C38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225" y="2881"/>
            <a:ext cx="11635549" cy="685223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6386358-CD9E-4937-ACF3-437376BDCEF9}"/>
              </a:ext>
            </a:extLst>
          </p:cNvPr>
          <p:cNvSpPr/>
          <p:nvPr/>
        </p:nvSpPr>
        <p:spPr>
          <a:xfrm>
            <a:off x="1848971" y="1783323"/>
            <a:ext cx="1136276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玩家属性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608A20B-6353-412E-8459-3D5E24B8A68A}"/>
              </a:ext>
            </a:extLst>
          </p:cNvPr>
          <p:cNvSpPr/>
          <p:nvPr/>
        </p:nvSpPr>
        <p:spPr>
          <a:xfrm rot="10800000">
            <a:off x="1331259" y="1828345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90326EC-591C-401A-8F85-624943BDA838}"/>
              </a:ext>
            </a:extLst>
          </p:cNvPr>
          <p:cNvSpPr/>
          <p:nvPr/>
        </p:nvSpPr>
        <p:spPr>
          <a:xfrm>
            <a:off x="9152992" y="1738302"/>
            <a:ext cx="1190037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敌人按钮</a:t>
            </a: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D681D66D-4F7C-49B1-BFF6-B710C11C6016}"/>
              </a:ext>
            </a:extLst>
          </p:cNvPr>
          <p:cNvSpPr/>
          <p:nvPr/>
        </p:nvSpPr>
        <p:spPr>
          <a:xfrm>
            <a:off x="10343029" y="1783323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B8F7452-F4A6-419A-A861-5DAFF126EA7F}"/>
              </a:ext>
            </a:extLst>
          </p:cNvPr>
          <p:cNvSpPr/>
          <p:nvPr/>
        </p:nvSpPr>
        <p:spPr>
          <a:xfrm>
            <a:off x="5508811" y="2188156"/>
            <a:ext cx="1385047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游戏倒计时</a:t>
            </a:r>
          </a:p>
        </p:txBody>
      </p:sp>
      <p:sp>
        <p:nvSpPr>
          <p:cNvPr id="11" name="箭头: 上 10">
            <a:extLst>
              <a:ext uri="{FF2B5EF4-FFF2-40B4-BE49-F238E27FC236}">
                <a16:creationId xmlns:a16="http://schemas.microsoft.com/office/drawing/2014/main" id="{42017529-23CF-48A6-894B-734B35350332}"/>
              </a:ext>
            </a:extLst>
          </p:cNvPr>
          <p:cNvSpPr/>
          <p:nvPr/>
        </p:nvSpPr>
        <p:spPr>
          <a:xfrm>
            <a:off x="5959019" y="1199028"/>
            <a:ext cx="484632" cy="978408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B74D117-64E2-4B6D-92E6-176B36CC536A}"/>
              </a:ext>
            </a:extLst>
          </p:cNvPr>
          <p:cNvSpPr/>
          <p:nvPr/>
        </p:nvSpPr>
        <p:spPr>
          <a:xfrm>
            <a:off x="2825909" y="1118804"/>
            <a:ext cx="1136276" cy="2761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玩家血量</a:t>
            </a:r>
            <a:endParaRPr lang="en-US" altLang="zh-CN"/>
          </a:p>
        </p:txBody>
      </p:sp>
      <p:sp>
        <p:nvSpPr>
          <p:cNvPr id="13" name="箭头: 上 12">
            <a:extLst>
              <a:ext uri="{FF2B5EF4-FFF2-40B4-BE49-F238E27FC236}">
                <a16:creationId xmlns:a16="http://schemas.microsoft.com/office/drawing/2014/main" id="{0313D7BB-750A-4D1E-9A03-E284372ED9D7}"/>
              </a:ext>
            </a:extLst>
          </p:cNvPr>
          <p:cNvSpPr/>
          <p:nvPr/>
        </p:nvSpPr>
        <p:spPr>
          <a:xfrm>
            <a:off x="3224624" y="713816"/>
            <a:ext cx="338847" cy="40483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2E69DE-E483-448B-8975-C13C11C8BDE6}"/>
              </a:ext>
            </a:extLst>
          </p:cNvPr>
          <p:cNvSpPr/>
          <p:nvPr/>
        </p:nvSpPr>
        <p:spPr>
          <a:xfrm>
            <a:off x="4254604" y="1380595"/>
            <a:ext cx="1379443" cy="27610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玩家怒气值</a:t>
            </a:r>
            <a:endParaRPr lang="en-US" altLang="zh-CN"/>
          </a:p>
        </p:txBody>
      </p:sp>
      <p:sp>
        <p:nvSpPr>
          <p:cNvPr id="15" name="箭头: 上 14">
            <a:extLst>
              <a:ext uri="{FF2B5EF4-FFF2-40B4-BE49-F238E27FC236}">
                <a16:creationId xmlns:a16="http://schemas.microsoft.com/office/drawing/2014/main" id="{2A73F794-7FE0-41DF-84B7-52253BB1ABE6}"/>
              </a:ext>
            </a:extLst>
          </p:cNvPr>
          <p:cNvSpPr/>
          <p:nvPr/>
        </p:nvSpPr>
        <p:spPr>
          <a:xfrm>
            <a:off x="4653320" y="975607"/>
            <a:ext cx="338847" cy="40483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9A2FE31-0ABD-492B-9C06-64667186F23D}"/>
              </a:ext>
            </a:extLst>
          </p:cNvPr>
          <p:cNvSpPr/>
          <p:nvPr/>
        </p:nvSpPr>
        <p:spPr>
          <a:xfrm>
            <a:off x="7261945" y="1096934"/>
            <a:ext cx="1136276" cy="2979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敌人血量</a:t>
            </a:r>
            <a:endParaRPr lang="en-US" altLang="zh-CN"/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7F9EE9A5-B3DC-432A-9259-81F6E45016B3}"/>
              </a:ext>
            </a:extLst>
          </p:cNvPr>
          <p:cNvSpPr/>
          <p:nvPr/>
        </p:nvSpPr>
        <p:spPr>
          <a:xfrm>
            <a:off x="7660660" y="691946"/>
            <a:ext cx="338847" cy="40483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D428FC0-4E3A-461E-A90A-26B75F757AAE}"/>
              </a:ext>
            </a:extLst>
          </p:cNvPr>
          <p:cNvSpPr/>
          <p:nvPr/>
        </p:nvSpPr>
        <p:spPr>
          <a:xfrm>
            <a:off x="9152992" y="1302228"/>
            <a:ext cx="1379443" cy="2979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敌人怒气值</a:t>
            </a:r>
            <a:endParaRPr lang="en-US" altLang="zh-CN"/>
          </a:p>
        </p:txBody>
      </p:sp>
      <p:sp>
        <p:nvSpPr>
          <p:cNvPr id="19" name="箭头: 上 18">
            <a:extLst>
              <a:ext uri="{FF2B5EF4-FFF2-40B4-BE49-F238E27FC236}">
                <a16:creationId xmlns:a16="http://schemas.microsoft.com/office/drawing/2014/main" id="{1966C418-52ED-4C69-BC69-0EE2396CF98A}"/>
              </a:ext>
            </a:extLst>
          </p:cNvPr>
          <p:cNvSpPr/>
          <p:nvPr/>
        </p:nvSpPr>
        <p:spPr>
          <a:xfrm>
            <a:off x="9673291" y="897240"/>
            <a:ext cx="338847" cy="404832"/>
          </a:xfrm>
          <a:prstGeom prst="up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E30DF07-ADE2-4CEA-886A-0B38B97D3097}"/>
              </a:ext>
            </a:extLst>
          </p:cNvPr>
          <p:cNvSpPr/>
          <p:nvPr/>
        </p:nvSpPr>
        <p:spPr>
          <a:xfrm>
            <a:off x="9589991" y="4165149"/>
            <a:ext cx="1385047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游戏道具</a:t>
            </a:r>
          </a:p>
        </p:txBody>
      </p:sp>
      <p:sp>
        <p:nvSpPr>
          <p:cNvPr id="4" name="箭头: 下 3">
            <a:extLst>
              <a:ext uri="{FF2B5EF4-FFF2-40B4-BE49-F238E27FC236}">
                <a16:creationId xmlns:a16="http://schemas.microsoft.com/office/drawing/2014/main" id="{3A613E6A-CD59-4D6A-A977-011CDCE2E0F5}"/>
              </a:ext>
            </a:extLst>
          </p:cNvPr>
          <p:cNvSpPr/>
          <p:nvPr/>
        </p:nvSpPr>
        <p:spPr>
          <a:xfrm>
            <a:off x="10191613" y="4602178"/>
            <a:ext cx="302831" cy="437029"/>
          </a:xfrm>
          <a:prstGeom prst="downArrow">
            <a:avLst>
              <a:gd name="adj1" fmla="val 50000"/>
              <a:gd name="adj2" fmla="val 46923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25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E31B8D-6FA6-443F-8F61-7476EB2DBF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854C18D-A18F-4223-92A4-BD9956D6B4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E6C977F-CB0F-4B91-9A83-B84FAAB2D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5" y="0"/>
            <a:ext cx="11635549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30C2350-CA7D-43B6-99FD-ADDC25D2D713}"/>
              </a:ext>
            </a:extLst>
          </p:cNvPr>
          <p:cNvSpPr/>
          <p:nvPr/>
        </p:nvSpPr>
        <p:spPr>
          <a:xfrm>
            <a:off x="820272" y="1457314"/>
            <a:ext cx="1864658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显示胜利或失败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DB351A3A-CE65-4B90-B81A-87941CBCFB95}"/>
              </a:ext>
            </a:extLst>
          </p:cNvPr>
          <p:cNvSpPr/>
          <p:nvPr/>
        </p:nvSpPr>
        <p:spPr>
          <a:xfrm>
            <a:off x="2684929" y="1502335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A64DAF1-2632-4F87-A2A6-BA605696A044}"/>
              </a:ext>
            </a:extLst>
          </p:cNvPr>
          <p:cNvSpPr/>
          <p:nvPr/>
        </p:nvSpPr>
        <p:spPr>
          <a:xfrm>
            <a:off x="2891118" y="5690616"/>
            <a:ext cx="1694329" cy="4370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/>
              <a:t>回到开始界面</a:t>
            </a: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10E49AAD-8AD0-4710-A490-87A3B3CCE748}"/>
              </a:ext>
            </a:extLst>
          </p:cNvPr>
          <p:cNvSpPr/>
          <p:nvPr/>
        </p:nvSpPr>
        <p:spPr>
          <a:xfrm>
            <a:off x="4585447" y="5735637"/>
            <a:ext cx="517712" cy="3469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4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68A9DAA-B534-4220-BE30-3341A5BE146B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1115766-20D9-4CC7-B2CB-769298133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6677" y="107255"/>
            <a:ext cx="5390555" cy="318759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6C05FFC-2797-4266-9328-A28370717E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8497" y="107019"/>
            <a:ext cx="5424428" cy="3188068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DA95A4F-28B2-47F0-B909-8BB96FACF958}"/>
              </a:ext>
            </a:extLst>
          </p:cNvPr>
          <p:cNvSpPr txBox="1"/>
          <p:nvPr/>
        </p:nvSpPr>
        <p:spPr>
          <a:xfrm>
            <a:off x="2729754" y="3328144"/>
            <a:ext cx="877163" cy="30021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1351" b="1"/>
              <a:t>开始界面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F7E2D4-9B8A-432C-B7EB-B8A40CFB913B}"/>
              </a:ext>
            </a:extLst>
          </p:cNvPr>
          <p:cNvSpPr txBox="1"/>
          <p:nvPr/>
        </p:nvSpPr>
        <p:spPr>
          <a:xfrm>
            <a:off x="8596749" y="3328144"/>
            <a:ext cx="877163" cy="30021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1351" b="1"/>
              <a:t>选角界面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736A23A4-589D-4DD3-86DF-A12DA962A852}"/>
              </a:ext>
            </a:extLst>
          </p:cNvPr>
          <p:cNvGraphicFramePr>
            <a:graphicFrameLocks noGrp="1"/>
          </p:cNvGraphicFramePr>
          <p:nvPr/>
        </p:nvGraphicFramePr>
        <p:xfrm>
          <a:off x="696000" y="3692147"/>
          <a:ext cx="10800000" cy="1600203"/>
        </p:xfrm>
        <a:graphic>
          <a:graphicData uri="http://schemas.openxmlformats.org/drawingml/2006/table">
            <a:tbl>
              <a:tblPr firstRow="1" firstCol="1" bandRow="1">
                <a:tableStyleId>{0660B408-B3CF-4A94-85FC-2B1E0A45F4A2}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455188778"/>
                    </a:ext>
                  </a:extLst>
                </a:gridCol>
                <a:gridCol w="3240000">
                  <a:extLst>
                    <a:ext uri="{9D8B030D-6E8A-4147-A177-3AD203B41FA5}">
                      <a16:colId xmlns:a16="http://schemas.microsoft.com/office/drawing/2014/main" val="731217915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71421700"/>
                    </a:ext>
                  </a:extLst>
                </a:gridCol>
                <a:gridCol w="3240000">
                  <a:extLst>
                    <a:ext uri="{9D8B030D-6E8A-4147-A177-3AD203B41FA5}">
                      <a16:colId xmlns:a16="http://schemas.microsoft.com/office/drawing/2014/main" val="2576676127"/>
                    </a:ext>
                  </a:extLst>
                </a:gridCol>
              </a:tblGrid>
              <a:tr h="38100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00">
                          <a:solidFill>
                            <a:schemeClr val="tx1"/>
                          </a:solidFill>
                          <a:effectLst/>
                        </a:rPr>
                        <a:t>按键</a:t>
                      </a:r>
                      <a:endParaRPr lang="zh-CN" sz="1600" b="1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00">
                          <a:solidFill>
                            <a:schemeClr val="tx1"/>
                          </a:solidFill>
                          <a:effectLst/>
                        </a:rPr>
                        <a:t>操作</a:t>
                      </a:r>
                      <a:endParaRPr lang="zh-CN" sz="1600" b="1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00">
                          <a:solidFill>
                            <a:schemeClr val="tx1"/>
                          </a:solidFill>
                          <a:effectLst/>
                        </a:rPr>
                        <a:t>按键</a:t>
                      </a:r>
                      <a:endParaRPr lang="zh-CN" altLang="zh-CN" sz="1600" b="1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00">
                          <a:solidFill>
                            <a:schemeClr val="tx1"/>
                          </a:solidFill>
                          <a:effectLst/>
                        </a:rPr>
                        <a:t>操作</a:t>
                      </a:r>
                      <a:endParaRPr lang="zh-CN" altLang="zh-CN" sz="1600" b="1" kern="100">
                        <a:solidFill>
                          <a:schemeClr val="tx1"/>
                        </a:solidFill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371506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↑</a:t>
                      </a:r>
                      <a:r>
                        <a:rPr lang="en-US" sz="1300" b="1" kern="100">
                          <a:effectLst/>
                        </a:rPr>
                        <a:t>/W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跳跃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U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重拳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271340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↓</a:t>
                      </a:r>
                      <a:r>
                        <a:rPr lang="en-US" sz="1300" b="1" kern="100">
                          <a:effectLst/>
                        </a:rPr>
                        <a:t>/S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下蹲（可与其他键组合）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I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重踢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13720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←</a:t>
                      </a:r>
                      <a:r>
                        <a:rPr lang="en-US" sz="1300" b="1" kern="100">
                          <a:effectLst/>
                        </a:rPr>
                        <a:t>/A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向左移动（双击冲刺）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L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防御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660164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→</a:t>
                      </a:r>
                      <a:r>
                        <a:rPr lang="en-US" sz="1300" b="1" kern="100">
                          <a:effectLst/>
                        </a:rPr>
                        <a:t>/D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向右移动（双击冲刺）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O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大招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92478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J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轻拳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H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瞬移（</a:t>
                      </a:r>
                      <a:r>
                        <a:rPr lang="en-US" sz="1300" b="1" kern="100">
                          <a:effectLst/>
                        </a:rPr>
                        <a:t>2s</a:t>
                      </a:r>
                      <a:r>
                        <a:rPr lang="zh-CN" sz="1300" b="1" kern="100">
                          <a:effectLst/>
                        </a:rPr>
                        <a:t>一次）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450787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K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轻踢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kern="100">
                          <a:effectLst/>
                        </a:rPr>
                        <a:t>ESC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1300" b="1" kern="100">
                          <a:effectLst/>
                        </a:rPr>
                        <a:t>暂停</a:t>
                      </a:r>
                      <a:endParaRPr lang="zh-CN" sz="13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1661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0204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112</Words>
  <Application>Microsoft Office PowerPoint</Application>
  <PresentationFormat>宽屏</PresentationFormat>
  <Paragraphs>47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何思晓</dc:creator>
  <cp:lastModifiedBy>何思晓</cp:lastModifiedBy>
  <cp:revision>1</cp:revision>
  <dcterms:created xsi:type="dcterms:W3CDTF">2022-12-17T14:13:59Z</dcterms:created>
  <dcterms:modified xsi:type="dcterms:W3CDTF">2022-12-17T18:17:31Z</dcterms:modified>
</cp:coreProperties>
</file>

<file path=docProps/thumbnail.jpeg>
</file>